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4" r:id="rId4"/>
    <p:sldMasterId id="2147483954" r:id="rId5"/>
    <p:sldMasterId id="2147483657" r:id="rId6"/>
    <p:sldMasterId id="2147483941" r:id="rId7"/>
  </p:sldMasterIdLst>
  <p:notesMasterIdLst>
    <p:notesMasterId r:id="rId28"/>
  </p:notesMasterIdLst>
  <p:sldIdLst>
    <p:sldId id="1081" r:id="rId8"/>
    <p:sldId id="1084" r:id="rId9"/>
    <p:sldId id="1085" r:id="rId10"/>
    <p:sldId id="1089" r:id="rId11"/>
    <p:sldId id="1090" r:id="rId12"/>
    <p:sldId id="1091" r:id="rId13"/>
    <p:sldId id="1093" r:id="rId14"/>
    <p:sldId id="1092" r:id="rId15"/>
    <p:sldId id="1094" r:id="rId16"/>
    <p:sldId id="1095" r:id="rId17"/>
    <p:sldId id="1096" r:id="rId18"/>
    <p:sldId id="1097" r:id="rId19"/>
    <p:sldId id="1098" r:id="rId20"/>
    <p:sldId id="1099" r:id="rId21"/>
    <p:sldId id="1100" r:id="rId22"/>
    <p:sldId id="1101" r:id="rId23"/>
    <p:sldId id="1102" r:id="rId24"/>
    <p:sldId id="1105" r:id="rId25"/>
    <p:sldId id="1107" r:id="rId26"/>
    <p:sldId id="1104" r:id="rId27"/>
  </p:sldIdLst>
  <p:sldSz cx="9144000" cy="5143500" type="screen16x9"/>
  <p:notesSz cx="9928225" cy="6797675"/>
  <p:defaultTextStyle>
    <a:defPPr>
      <a:defRPr lang="th-TH"/>
    </a:defPPr>
    <a:lvl1pPr marL="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2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5363E"/>
    <a:srgbClr val="F3F3F3"/>
    <a:srgbClr val="4B4B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266" autoAdjust="0"/>
    <p:restoredTop sz="70136" autoAdjust="0"/>
  </p:normalViewPr>
  <p:slideViewPr>
    <p:cSldViewPr>
      <p:cViewPr>
        <p:scale>
          <a:sx n="95" d="100"/>
          <a:sy n="95" d="100"/>
        </p:scale>
        <p:origin x="3320" y="528"/>
      </p:cViewPr>
      <p:guideLst>
        <p:guide orient="horz" pos="2880"/>
        <p:guide pos="216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26" Type="http://schemas.openxmlformats.org/officeDocument/2006/relationships/slide" Target="slides/slide19.xml"/><Relationship Id="rId3" Type="http://schemas.openxmlformats.org/officeDocument/2006/relationships/customXml" Target="../customXml/item3.xml"/><Relationship Id="rId21" Type="http://schemas.openxmlformats.org/officeDocument/2006/relationships/slide" Target="slides/slide14.xml"/><Relationship Id="rId7" Type="http://schemas.openxmlformats.org/officeDocument/2006/relationships/slideMaster" Target="slideMasters/slideMaster4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5" Type="http://schemas.openxmlformats.org/officeDocument/2006/relationships/slide" Target="slides/slide18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slide" Target="slides/slide13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1" Type="http://schemas.openxmlformats.org/officeDocument/2006/relationships/slide" Target="slides/slide4.xml"/><Relationship Id="rId24" Type="http://schemas.openxmlformats.org/officeDocument/2006/relationships/slide" Target="slides/slide17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8.xml"/><Relationship Id="rId23" Type="http://schemas.openxmlformats.org/officeDocument/2006/relationships/slide" Target="slides/slide16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3.xml"/><Relationship Id="rId19" Type="http://schemas.openxmlformats.org/officeDocument/2006/relationships/slide" Target="slides/slide12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302125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622925" y="0"/>
            <a:ext cx="4303713" cy="34131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621AE9C-25AB-4BB6-B233-F3BDC6C3BCBD}" type="datetimeFigureOut">
              <a:rPr lang="th-TH" smtClean="0"/>
              <a:t>02/06/63</a:t>
            </a:fld>
            <a:endParaRPr lang="th-T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25763" y="849313"/>
            <a:ext cx="4076700" cy="229393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th-T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92188" y="3271838"/>
            <a:ext cx="7943850" cy="2676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th-T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456363"/>
            <a:ext cx="4302125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th-T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622925" y="6456363"/>
            <a:ext cx="4303713" cy="34131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66AAA9-DA38-4641-B576-4D9E05AB8755}" type="slidenum">
              <a:rPr lang="th-TH" smtClean="0"/>
              <a:t>‹#›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76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A26802-24F9-8A48-B516-FCE998E0EAC4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881690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724682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11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90945816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7002016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31485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6076862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086380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9000982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8565138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7230976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19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447166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2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0033975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20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876466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3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1034872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4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40341495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5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4104257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6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189787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7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10346226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8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23165485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466AAA9-DA38-4641-B576-4D9E05AB8755}" type="slidenum">
              <a:rPr lang="th-TH" smtClean="0"/>
              <a:t>9</a:t>
            </a:fld>
            <a:endParaRPr lang="th-TH"/>
          </a:p>
        </p:txBody>
      </p:sp>
    </p:spTree>
    <p:extLst>
      <p:ext uri="{BB962C8B-B14F-4D97-AF65-F5344CB8AC3E}">
        <p14:creationId xmlns:p14="http://schemas.microsoft.com/office/powerpoint/2010/main" val="31007304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7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8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9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0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1.jp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5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6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pn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38.png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1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2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8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 cstate="screen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0" y="0"/>
            <a:ext cx="9141291" cy="5143500"/>
          </a:xfrm>
          <a:prstGeom prst="rect">
            <a:avLst/>
          </a:prstGeom>
        </p:spPr>
      </p:pic>
      <p:sp>
        <p:nvSpPr>
          <p:cNvPr id="6" name="Title 5"/>
          <p:cNvSpPr txBox="1">
            <a:spLocks/>
          </p:cNvSpPr>
          <p:nvPr userDrawn="1"/>
        </p:nvSpPr>
        <p:spPr bwMode="auto">
          <a:xfrm>
            <a:off x="357301" y="1981784"/>
            <a:ext cx="4137557" cy="6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816551">
              <a:defRPr/>
            </a:pPr>
            <a:r>
              <a:rPr lang="en-US" sz="1400" b="1">
                <a:solidFill>
                  <a:schemeClr val="accent2"/>
                </a:solidFill>
                <a:latin typeface="Arial"/>
                <a:ea typeface="ＭＳ Ｐゴシック"/>
                <a:cs typeface="Arial"/>
              </a:rPr>
              <a:t>We capture retail today, </a:t>
            </a:r>
            <a:br>
              <a:rPr lang="en-US" sz="1400" b="1">
                <a:solidFill>
                  <a:schemeClr val="accent2"/>
                </a:solidFill>
                <a:latin typeface="Arial"/>
                <a:ea typeface="ＭＳ Ｐゴシック"/>
                <a:cs typeface="Arial"/>
              </a:rPr>
            </a:br>
            <a:r>
              <a:rPr lang="en-US" sz="1400" b="1">
                <a:solidFill>
                  <a:schemeClr val="accent2"/>
                </a:solidFill>
                <a:latin typeface="Arial"/>
                <a:ea typeface="ＭＳ Ｐゴシック"/>
                <a:cs typeface="Arial"/>
              </a:rPr>
              <a:t>so you can see the opportunities of tomorrow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02" y="3172441"/>
            <a:ext cx="1542834" cy="573500"/>
          </a:xfrm>
          <a:prstGeom prst="rect">
            <a:avLst/>
          </a:prstGeom>
        </p:spPr>
      </p:pic>
      <p:sp>
        <p:nvSpPr>
          <p:cNvPr id="8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357302" y="1259998"/>
            <a:ext cx="4137557" cy="240439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200" b="0">
                <a:solidFill>
                  <a:schemeClr val="tx2"/>
                </a:solidFill>
                <a:latin typeface="+mj-lt"/>
              </a:defRPr>
            </a:lvl1pPr>
            <a:lvl2pPr marL="457189" indent="0">
              <a:buFontTx/>
              <a:buNone/>
              <a:defRPr sz="1200"/>
            </a:lvl2pPr>
            <a:lvl3pPr marL="914378" indent="0">
              <a:buFontTx/>
              <a:buNone/>
              <a:defRPr sz="1200"/>
            </a:lvl3pPr>
            <a:lvl4pPr marL="1371566" indent="0">
              <a:buFontTx/>
              <a:buNone/>
              <a:defRPr sz="1200"/>
            </a:lvl4pPr>
            <a:lvl5pPr marL="1828754" indent="0">
              <a:buFontTx/>
              <a:buNone/>
              <a:defRPr sz="1200"/>
            </a:lvl5pPr>
          </a:lstStyle>
          <a:p>
            <a:pPr lvl="0"/>
            <a:r>
              <a:rPr lang="en-US"/>
              <a:t>Click to ad title – 12pt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17" hasCustomPrompt="1"/>
          </p:nvPr>
        </p:nvSpPr>
        <p:spPr>
          <a:xfrm>
            <a:off x="357302" y="1500436"/>
            <a:ext cx="4137557" cy="256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000" b="0">
                <a:solidFill>
                  <a:schemeClr val="tx2"/>
                </a:solidFill>
              </a:defRPr>
            </a:lvl1pPr>
            <a:lvl2pPr marL="457189" indent="0">
              <a:buFontTx/>
              <a:buNone/>
              <a:defRPr sz="1100" b="1"/>
            </a:lvl2pPr>
            <a:lvl3pPr marL="914378" indent="0">
              <a:buFontTx/>
              <a:buNone/>
              <a:defRPr sz="1100" b="1"/>
            </a:lvl3pPr>
            <a:lvl4pPr marL="1371566" indent="0">
              <a:buFontTx/>
              <a:buNone/>
              <a:defRPr sz="1100" b="1"/>
            </a:lvl4pPr>
            <a:lvl5pPr marL="1828754" indent="0">
              <a:buFontTx/>
              <a:buNone/>
              <a:defRPr sz="1100" b="1"/>
            </a:lvl5pPr>
          </a:lstStyle>
          <a:p>
            <a:pPr lvl="0"/>
            <a:r>
              <a:rPr lang="en-US"/>
              <a:t>Click to ad presenter – 10pt</a:t>
            </a:r>
          </a:p>
        </p:txBody>
      </p:sp>
      <p:sp>
        <p:nvSpPr>
          <p:cNvPr id="10" name="TextBox 9"/>
          <p:cNvSpPr txBox="1"/>
          <p:nvPr userDrawn="1"/>
        </p:nvSpPr>
        <p:spPr>
          <a:xfrm>
            <a:off x="357302" y="4970553"/>
            <a:ext cx="1775816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r>
              <a:rPr lang="en-US" sz="500" dirty="0">
                <a:solidFill>
                  <a:srgbClr val="434343">
                    <a:lumMod val="60000"/>
                    <a:lumOff val="40000"/>
                  </a:srgbClr>
                </a:solidFill>
                <a:cs typeface="Arial"/>
              </a:rPr>
              <a:t>© 2020 </a:t>
            </a:r>
            <a:r>
              <a:rPr lang="en-US" sz="500" dirty="0" err="1">
                <a:solidFill>
                  <a:srgbClr val="434343">
                    <a:lumMod val="60000"/>
                    <a:lumOff val="40000"/>
                  </a:srgbClr>
                </a:solidFill>
                <a:cs typeface="Arial"/>
              </a:rPr>
              <a:t>Trax</a:t>
            </a:r>
            <a:r>
              <a:rPr lang="en-US" sz="500" dirty="0">
                <a:solidFill>
                  <a:srgbClr val="434343">
                    <a:lumMod val="60000"/>
                    <a:lumOff val="40000"/>
                  </a:srgbClr>
                </a:solidFill>
                <a:cs typeface="Arial"/>
              </a:rPr>
              <a:t> Image Recognition. All Rights Reserved</a:t>
            </a:r>
          </a:p>
        </p:txBody>
      </p:sp>
    </p:spTree>
    <p:extLst>
      <p:ext uri="{BB962C8B-B14F-4D97-AF65-F5344CB8AC3E}">
        <p14:creationId xmlns:p14="http://schemas.microsoft.com/office/powerpoint/2010/main" val="30169467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3C98D0-9A5A-114D-8647-3637D4520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B7C1D8-6539-C94B-A630-17547A6A60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3441700"/>
            <a:ext cx="7886700" cy="11255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4400D6-CA67-6C4A-B05E-A4CFDDB43E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25512AA-B6EE-AC48-B1E1-C258E900EB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F9A68D-D359-CB41-B0EF-25A80AD606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186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8B808F-C2B3-8E43-9388-C341C98157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9C249D-F656-9748-A128-332404D6AC6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113353E-B817-5B48-8ACB-63C3485D2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715AF6-2F41-BB4E-9E2A-A4243C1379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FDE7E41-8717-C04B-AA7E-FAA0FB5C43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A50977-D16E-C74B-89A3-2C1023835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854038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498B9-82DD-6A46-94CB-CCB4E305DA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4BA7C66-D3E1-0F45-B5C7-0D432BF530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892E1C-2357-044E-B951-D9BAAF321A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2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CE58AC-D181-CB4C-8AE0-BE6818CFBF4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FCA2E-36E0-C445-8252-933ADF81F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225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E6A943-3A90-8849-8158-650899299E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2A59F2-30A5-AB42-8203-4B140CEAF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EDE613-A265-4948-B863-F7DCCF2B81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54054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A72A-9369-4A40-81BD-BBF1C5110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79E93CB-996B-0D40-BEA9-12820FB292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BAC4D5-AD55-584C-9AF3-46FC9B599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B562F3-1D00-824B-A2A6-5916FD5E8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28066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A56EA46-77F6-7F42-8C7B-A30E78C93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540DBD-987D-8149-9924-3920265E57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F2B63E-CD31-0C4F-9536-8893378A70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302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23146C-610F-F64F-8A78-41156987AC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A91B92-F638-144C-904F-CFD4F71874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333B7A5-6575-2D41-BD08-E6BE4FA302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B460696-2E6F-6546-93EE-1158ACF66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3641446-5E32-1547-BA40-126565C8C1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3797F5-FAB0-EE46-ADFC-CF07DBEB69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97919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1F5AE0-AB50-D241-B24D-2C4EFC212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6C36BBE-C087-3844-9F2D-B109F3551F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44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B48AD8A-993F-4E44-B294-32BEF00C26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590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3D5096-A940-B145-AC53-6A04A124D8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2DD286-7B57-0F46-AE53-AB243F0BE3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EFC51AB-5C61-C44E-99FD-4A8DFB478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883193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E272F0-5BAE-E44C-B1C1-7B33D03CB9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76A0A1-962B-734D-BB4E-8D42C11B56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30FF9A-FF4E-3945-B84B-800E6F8D58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588658-6B84-6B4C-8782-C6E171B143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58238-BE4F-D743-A161-B89D34264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282777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49211A1-9423-7C4D-B51C-3EE2E42B99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7687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25838-281D-D742-94D9-3A2139E34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7687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1D9122-6117-234F-A00E-8D8D557C1F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A23A53-D81F-8B45-BB16-30797DA96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3CFEB7-E7AD-8C45-BC4F-98ED9AE38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771981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01374" y="2286"/>
            <a:ext cx="8142626" cy="5138928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4978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oli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81669" y="4680003"/>
            <a:ext cx="8784000" cy="360000"/>
            <a:chOff x="181669" y="4711500"/>
            <a:chExt cx="8784000" cy="360000"/>
          </a:xfrm>
        </p:grpSpPr>
        <p:sp>
          <p:nvSpPr>
            <p:cNvPr id="3" name="Rounded Rectangle 2"/>
            <p:cNvSpPr/>
            <p:nvPr userDrawn="1"/>
          </p:nvSpPr>
          <p:spPr>
            <a:xfrm>
              <a:off x="181669" y="4711500"/>
              <a:ext cx="8784000" cy="360000"/>
            </a:xfrm>
            <a:prstGeom prst="roundRect">
              <a:avLst>
                <a:gd name="adj" fmla="val 50000"/>
              </a:avLst>
            </a:prstGeom>
            <a:solidFill>
              <a:schemeClr val="bg2">
                <a:alpha val="1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/>
            </a:p>
          </p:txBody>
        </p:sp>
        <p:sp>
          <p:nvSpPr>
            <p:cNvPr id="4" name="Rectangle 3"/>
            <p:cNvSpPr/>
            <p:nvPr userDrawn="1"/>
          </p:nvSpPr>
          <p:spPr>
            <a:xfrm>
              <a:off x="5297805" y="4775823"/>
              <a:ext cx="3322000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/>
              <a:r>
                <a:rPr lang="en-US" sz="800" kern="1200" dirty="0">
                  <a:solidFill>
                    <a:schemeClr val="accent2"/>
                  </a:solidFill>
                  <a:effectLst/>
                  <a:latin typeface="+mn-lt"/>
                  <a:ea typeface="+mn-ea"/>
                  <a:cs typeface="+mn-cs"/>
                </a:rPr>
                <a:t>We capture retail today, so you can see the opportunity of tomorrow.</a:t>
              </a:r>
            </a:p>
          </p:txBody>
        </p:sp>
        <p:sp>
          <p:nvSpPr>
            <p:cNvPr id="5" name="TextBox 4"/>
            <p:cNvSpPr txBox="1"/>
            <p:nvPr userDrawn="1"/>
          </p:nvSpPr>
          <p:spPr>
            <a:xfrm>
              <a:off x="6843987" y="4925076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chemeClr val="tx2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6" name="Picture 5"/>
            <p:cNvPicPr>
              <a:picLocks noChangeAspect="1"/>
            </p:cNvPicPr>
            <p:nvPr userDrawn="1"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45" y="4781391"/>
              <a:ext cx="592429" cy="220217"/>
            </a:xfrm>
            <a:prstGeom prst="rect">
              <a:avLst/>
            </a:prstGeom>
          </p:spPr>
        </p:pic>
      </p:grpSp>
      <p:sp>
        <p:nvSpPr>
          <p:cNvPr id="7" name="Slide Number Placeholder 3"/>
          <p:cNvSpPr txBox="1">
            <a:spLocks/>
          </p:cNvSpPr>
          <p:nvPr userDrawn="1"/>
        </p:nvSpPr>
        <p:spPr>
          <a:xfrm>
            <a:off x="8684658" y="4744323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defPPr>
              <a:defRPr lang="en-US"/>
            </a:defPPr>
            <a:lvl1pPr marL="0" algn="l" defTabSz="685800" rtl="0" eaLnBrk="1" latinLnBrk="0" hangingPunct="1">
              <a:defRPr sz="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3429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8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7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5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4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3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200" algn="l" defTabSz="685800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CAFC3D08-2EC6-BD48-A5A4-8F73F8C1E98C}" type="slidenum">
              <a:rPr lang="en-US" sz="800" smtClean="0">
                <a:solidFill>
                  <a:schemeClr val="tx2"/>
                </a:solidFill>
              </a:rPr>
              <a:pPr/>
              <a:t>‹#›</a:t>
            </a:fld>
            <a:endParaRPr lang="en-US" sz="800" dirty="0">
              <a:solidFill>
                <a:schemeClr val="tx2"/>
              </a:solidFill>
            </a:endParaRPr>
          </a:p>
        </p:txBody>
      </p:sp>
      <p:sp>
        <p:nvSpPr>
          <p:cNvPr id="8" name="Text Placeholder 44">
            <a:extLst>
              <a:ext uri="{FF2B5EF4-FFF2-40B4-BE49-F238E27FC236}">
                <a16:creationId xmlns:a16="http://schemas.microsoft.com/office/drawing/2014/main" id="{B2B0983A-6613-4E41-9775-0092C0892F3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7301" y="540790"/>
            <a:ext cx="8417048" cy="2561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>
                <a:solidFill>
                  <a:schemeClr val="accent2"/>
                </a:solidFill>
                <a:latin typeface="+mj-lt"/>
              </a:defRPr>
            </a:lvl1pPr>
            <a:lvl2pPr marL="457189" indent="0">
              <a:buFontTx/>
              <a:buNone/>
              <a:defRPr sz="1200"/>
            </a:lvl2pPr>
            <a:lvl3pPr marL="914378" indent="0">
              <a:buFontTx/>
              <a:buNone/>
              <a:defRPr sz="1200"/>
            </a:lvl3pPr>
            <a:lvl4pPr marL="1371566" indent="0">
              <a:buFontTx/>
              <a:buNone/>
              <a:defRPr sz="1200"/>
            </a:lvl4pPr>
            <a:lvl5pPr marL="1828754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add title – 12 to 14pt</a:t>
            </a:r>
          </a:p>
        </p:txBody>
      </p:sp>
      <p:sp>
        <p:nvSpPr>
          <p:cNvPr id="9" name="Text Placeholder 48">
            <a:extLst>
              <a:ext uri="{FF2B5EF4-FFF2-40B4-BE49-F238E27FC236}">
                <a16:creationId xmlns:a16="http://schemas.microsoft.com/office/drawing/2014/main" id="{A5AB3279-12EA-485A-8B46-89D249C1FC2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57302" y="1260791"/>
            <a:ext cx="8417050" cy="414331"/>
          </a:xfrm>
          <a:prstGeom prst="rect">
            <a:avLst/>
          </a:prstGeom>
        </p:spPr>
        <p:txBody>
          <a:bodyPr lIns="0" tIns="0" rIns="0" bIns="0"/>
          <a:lstStyle>
            <a:lvl1pPr marL="0" marR="0" indent="0" algn="l" defTabSz="45718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Tx/>
              <a:buSzTx/>
              <a:buFontTx/>
              <a:buNone/>
              <a:tabLst/>
              <a:defRPr sz="900" baseline="0">
                <a:latin typeface="+mn-lt"/>
              </a:defRPr>
            </a:lvl1pPr>
            <a:lvl2pPr>
              <a:defRPr sz="1100">
                <a:latin typeface="+mn-lt"/>
              </a:defRPr>
            </a:lvl2pPr>
            <a:lvl3pPr>
              <a:defRPr sz="1100">
                <a:latin typeface="+mn-lt"/>
              </a:defRPr>
            </a:lvl3pPr>
            <a:lvl4pPr>
              <a:defRPr sz="1100">
                <a:latin typeface="+mn-lt"/>
              </a:defRPr>
            </a:lvl4pPr>
            <a:lvl5pPr>
              <a:defRPr sz="1100">
                <a:latin typeface="+mn-lt"/>
              </a:defRPr>
            </a:lvl5pPr>
          </a:lstStyle>
          <a:p>
            <a:pPr lvl="0"/>
            <a:r>
              <a:rPr lang="en-US" dirty="0"/>
              <a:t>Click to add body copy – 9 to 11pt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800BF7C-31E9-400E-B64C-AE9F86C2749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7301" y="829078"/>
            <a:ext cx="8417048" cy="256146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100" b="1">
                <a:solidFill>
                  <a:schemeClr val="tx2"/>
                </a:solidFill>
              </a:defRPr>
            </a:lvl1pPr>
            <a:lvl2pPr marL="457189" indent="0">
              <a:buFontTx/>
              <a:buNone/>
              <a:defRPr sz="1100" b="1"/>
            </a:lvl2pPr>
            <a:lvl3pPr marL="914378" indent="0">
              <a:buFontTx/>
              <a:buNone/>
              <a:defRPr sz="1100" b="1"/>
            </a:lvl3pPr>
            <a:lvl4pPr marL="1371566" indent="0">
              <a:buFontTx/>
              <a:buNone/>
              <a:defRPr sz="1100" b="1"/>
            </a:lvl4pPr>
            <a:lvl5pPr marL="1828754" indent="0">
              <a:buFontTx/>
              <a:buNone/>
              <a:defRPr sz="1100" b="1"/>
            </a:lvl5pPr>
          </a:lstStyle>
          <a:p>
            <a:pPr lvl="0"/>
            <a:r>
              <a:rPr lang="en-US" dirty="0"/>
              <a:t>Click to add subhead – 9 to 11pt</a:t>
            </a:r>
          </a:p>
        </p:txBody>
      </p:sp>
      <p:sp>
        <p:nvSpPr>
          <p:cNvPr id="11" name="Text Placeholder 31">
            <a:extLst>
              <a:ext uri="{FF2B5EF4-FFF2-40B4-BE49-F238E27FC236}">
                <a16:creationId xmlns:a16="http://schemas.microsoft.com/office/drawing/2014/main" id="{A9CE109B-FA68-4DA4-B81F-9B01A13D68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57301" y="1784922"/>
            <a:ext cx="8417048" cy="2798020"/>
          </a:xfrm>
          <a:prstGeom prst="rect">
            <a:avLst/>
          </a:prstGeom>
        </p:spPr>
        <p:txBody>
          <a:bodyPr lIns="0" tIns="0" rIns="0" bIns="0"/>
          <a:lstStyle>
            <a:lvl1pPr marL="179996" indent="-179996">
              <a:spcBef>
                <a:spcPts val="300"/>
              </a:spcBef>
              <a:spcAft>
                <a:spcPts val="0"/>
              </a:spcAft>
              <a:buFontTx/>
              <a:buBlip>
                <a:blip r:embed="rId3"/>
              </a:buBlip>
              <a:defRPr sz="900" baseline="0"/>
            </a:lvl1pPr>
            <a:lvl2pPr marL="463538" indent="-228594">
              <a:buFontTx/>
              <a:buBlip>
                <a:blip r:embed="rId3"/>
              </a:buBlip>
              <a:tabLst/>
              <a:defRPr sz="900"/>
            </a:lvl2pPr>
            <a:lvl3pPr>
              <a:defRPr sz="900"/>
            </a:lvl3pPr>
            <a:lvl4pPr>
              <a:defRPr sz="900"/>
            </a:lvl4pPr>
            <a:lvl5pPr>
              <a:defRPr sz="900"/>
            </a:lvl5pPr>
          </a:lstStyle>
          <a:p>
            <a:pPr lvl="0"/>
            <a:r>
              <a:rPr lang="en-US" dirty="0"/>
              <a:t>Click to add bullets– 9 to 11pt</a:t>
            </a:r>
          </a:p>
        </p:txBody>
      </p:sp>
    </p:spTree>
    <p:extLst>
      <p:ext uri="{BB962C8B-B14F-4D97-AF65-F5344CB8AC3E}">
        <p14:creationId xmlns:p14="http://schemas.microsoft.com/office/powerpoint/2010/main" val="346156311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019778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499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232008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10" y="0"/>
            <a:ext cx="9146709" cy="5137768"/>
          </a:xfrm>
          <a:prstGeom prst="rect">
            <a:avLst/>
          </a:prstGeom>
        </p:spPr>
      </p:pic>
      <p:grpSp>
        <p:nvGrpSpPr>
          <p:cNvPr id="18" name="Group 17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9" name="Rectangle 18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2" name="TextBox 21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23" name="Picture 22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609329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id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1"/>
          <p:cNvSpPr>
            <a:spLocks noGrp="1"/>
          </p:cNvSpPr>
          <p:nvPr>
            <p:ph type="sldNum" sz="quarter" idx="10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/>
          <a:lstStyle/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12243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15346_Trax ppt bgrnds-51.png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56431977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3017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" y="0"/>
            <a:ext cx="9141287" cy="5143497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1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7865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37717" cy="514349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2628784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" y="0"/>
            <a:ext cx="9134144" cy="514349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554770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" y="0"/>
            <a:ext cx="9134144" cy="514349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76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4883032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" y="0"/>
            <a:ext cx="9134144" cy="514349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184924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" y="680"/>
            <a:ext cx="9134144" cy="514213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001571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" y="680"/>
            <a:ext cx="9134144" cy="514213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271430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499"/>
          </a:xfrm>
          <a:prstGeom prst="rect">
            <a:avLst/>
          </a:prstGeom>
        </p:spPr>
      </p:pic>
      <p:sp>
        <p:nvSpPr>
          <p:cNvPr id="14" name="Rectangle 13"/>
          <p:cNvSpPr/>
          <p:nvPr userDrawn="1"/>
        </p:nvSpPr>
        <p:spPr>
          <a:xfrm flipH="1">
            <a:off x="6034" y="0"/>
            <a:ext cx="9131932" cy="2100130"/>
          </a:xfrm>
          <a:prstGeom prst="rect">
            <a:avLst/>
          </a:prstGeom>
          <a:gradFill>
            <a:gsLst>
              <a:gs pos="17000">
                <a:schemeClr val="bg1">
                  <a:alpha val="85000"/>
                </a:schemeClr>
              </a:gs>
              <a:gs pos="52000">
                <a:schemeClr val="bg1">
                  <a:alpha val="0"/>
                </a:schemeClr>
              </a:gs>
            </a:gsLst>
            <a:lin ang="474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0" name="Group 19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1" name="Rectangle 20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4" name="TextBox 23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419536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1289" cy="5143498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0297527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1287" cy="5143498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7920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1287" cy="51434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1779945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1286" cy="5143497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35246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1"/>
            <a:ext cx="9141286" cy="5143496"/>
          </a:xfrm>
          <a:prstGeom prst="rect">
            <a:avLst/>
          </a:prstGeom>
        </p:spPr>
      </p:pic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7865417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31958" y="7375"/>
            <a:ext cx="9175958" cy="4700702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 userDrawn="1"/>
        </p:nvPicPr>
        <p:blipFill>
          <a:blip r:embed="rId3">
            <a:alphaModFix amt="5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31958" y="0"/>
            <a:ext cx="9175957" cy="5143500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>
            <a:off x="-31959" y="-1"/>
            <a:ext cx="2617549" cy="51435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/>
          <p:cNvSpPr/>
          <p:nvPr userDrawn="1"/>
        </p:nvSpPr>
        <p:spPr>
          <a:xfrm rot="10800000" flipH="1">
            <a:off x="-31959" y="951722"/>
            <a:ext cx="9175959" cy="4191776"/>
          </a:xfrm>
          <a:prstGeom prst="rect">
            <a:avLst/>
          </a:prstGeom>
          <a:gradFill>
            <a:gsLst>
              <a:gs pos="38000">
                <a:schemeClr val="bg1">
                  <a:lumMod val="95000"/>
                </a:schemeClr>
              </a:gs>
              <a:gs pos="60000">
                <a:schemeClr val="bg1">
                  <a:alpha val="0"/>
                </a:schemeClr>
              </a:gs>
            </a:gsLst>
            <a:lin ang="444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1" name="Rectangle 10"/>
          <p:cNvSpPr/>
          <p:nvPr userDrawn="1"/>
        </p:nvSpPr>
        <p:spPr>
          <a:xfrm flipV="1">
            <a:off x="-31959" y="2948694"/>
            <a:ext cx="9163891" cy="2194806"/>
          </a:xfrm>
          <a:prstGeom prst="rect">
            <a:avLst/>
          </a:prstGeom>
          <a:gradFill>
            <a:gsLst>
              <a:gs pos="17000">
                <a:schemeClr val="bg1">
                  <a:alpha val="50000"/>
                </a:schemeClr>
              </a:gs>
              <a:gs pos="52000">
                <a:schemeClr val="bg1">
                  <a:alpha val="0"/>
                </a:schemeClr>
              </a:gs>
            </a:gsLst>
            <a:lin ang="474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grpSp>
        <p:nvGrpSpPr>
          <p:cNvPr id="16" name="Group 15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7" name="Rectangle 16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8" name="Rectangle 17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0" name="TextBox 19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1" name="Picture 20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3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13580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9_Custom Layou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" y="0"/>
            <a:ext cx="9134144" cy="5143499"/>
          </a:xfrm>
          <a:prstGeom prst="rect">
            <a:avLst/>
          </a:prstGeom>
        </p:spPr>
      </p:pic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353437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2711" y="0"/>
            <a:ext cx="9146712" cy="5143500"/>
          </a:xfrm>
          <a:prstGeom prst="rect">
            <a:avLst/>
          </a:prstGeom>
        </p:spPr>
      </p:pic>
      <p:sp>
        <p:nvSpPr>
          <p:cNvPr id="11" name="Rectangle 10"/>
          <p:cNvSpPr/>
          <p:nvPr userDrawn="1"/>
        </p:nvSpPr>
        <p:spPr>
          <a:xfrm>
            <a:off x="-2710" y="0"/>
            <a:ext cx="5387159" cy="4857343"/>
          </a:xfrm>
          <a:prstGeom prst="rect">
            <a:avLst/>
          </a:prstGeom>
          <a:gradFill>
            <a:gsLst>
              <a:gs pos="29000">
                <a:schemeClr val="bg1">
                  <a:alpha val="87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 userDrawn="1"/>
        </p:nvSpPr>
        <p:spPr>
          <a:xfrm>
            <a:off x="-2712" y="-11985"/>
            <a:ext cx="9146711" cy="3033481"/>
          </a:xfrm>
          <a:prstGeom prst="rect">
            <a:avLst/>
          </a:prstGeom>
          <a:gradFill>
            <a:gsLst>
              <a:gs pos="29000">
                <a:schemeClr val="bg1">
                  <a:alpha val="46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500"/>
          </a:xfrm>
          <a:prstGeom prst="rect">
            <a:avLst/>
          </a:prstGeom>
        </p:spPr>
      </p:pic>
      <p:grpSp>
        <p:nvGrpSpPr>
          <p:cNvPr id="21" name="Group 2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2" name="Rectangle 21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3" name="Rectangle 22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4" name="Rectangle 23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5" name="TextBox 24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6" name="Picture 25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 userDrawn="1"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8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2329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64" y="0"/>
            <a:ext cx="9135872" cy="4743098"/>
          </a:xfrm>
          <a:prstGeom prst="rect">
            <a:avLst/>
          </a:prstGeom>
        </p:spPr>
      </p:pic>
      <p:sp>
        <p:nvSpPr>
          <p:cNvPr id="3" name="Rectangle 2"/>
          <p:cNvSpPr/>
          <p:nvPr userDrawn="1"/>
        </p:nvSpPr>
        <p:spPr>
          <a:xfrm>
            <a:off x="0" y="0"/>
            <a:ext cx="5559551" cy="47430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5" name="Rectangle 4"/>
          <p:cNvSpPr/>
          <p:nvPr userDrawn="1"/>
        </p:nvSpPr>
        <p:spPr>
          <a:xfrm flipH="1">
            <a:off x="0" y="0"/>
            <a:ext cx="9131932" cy="2100130"/>
          </a:xfrm>
          <a:prstGeom prst="rect">
            <a:avLst/>
          </a:prstGeom>
          <a:gradFill>
            <a:gsLst>
              <a:gs pos="17000">
                <a:schemeClr val="bg1">
                  <a:alpha val="85000"/>
                </a:schemeClr>
              </a:gs>
              <a:gs pos="52000">
                <a:schemeClr val="bg1">
                  <a:alpha val="0"/>
                </a:schemeClr>
              </a:gs>
            </a:gsLst>
            <a:lin ang="474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 userDrawn="1"/>
        </p:nvSpPr>
        <p:spPr>
          <a:xfrm flipH="1">
            <a:off x="6019673" y="0"/>
            <a:ext cx="3124325" cy="474309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90000"/>
                </a:schemeClr>
              </a:gs>
              <a:gs pos="100000">
                <a:schemeClr val="bg1">
                  <a:alpha val="0"/>
                </a:schemeClr>
              </a:gs>
            </a:gsLst>
            <a:lin ang="0" scaled="1"/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  <a:latin typeface="Calibri"/>
            </a:endParaRPr>
          </a:p>
        </p:txBody>
      </p:sp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652401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3456" y="2285"/>
            <a:ext cx="6793869" cy="514121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9" y="0"/>
            <a:ext cx="9141291" cy="5143499"/>
          </a:xfrm>
          <a:prstGeom prst="rect">
            <a:avLst/>
          </a:prstGeom>
        </p:spPr>
      </p:pic>
      <p:sp>
        <p:nvSpPr>
          <p:cNvPr id="14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5966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2286"/>
            <a:ext cx="9144000" cy="5138928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4" name="Rectangle 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Rectangle 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Rectangle 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We capture retail today,</a:t>
              </a:r>
              <a:r>
                <a:rPr lang="en-US" sz="800" baseline="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 s</a:t>
              </a:r>
              <a:r>
                <a:rPr lang="en-US" sz="80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o you can see the opportunity of tomorrow</a:t>
              </a:r>
            </a:p>
          </p:txBody>
        </p:sp>
        <p:sp>
          <p:nvSpPr>
            <p:cNvPr id="7" name="TextBox 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endParaRPr lang="en-US" sz="500" dirty="0">
                <a:solidFill>
                  <a:srgbClr val="686855"/>
                </a:solidFill>
                <a:latin typeface="+mn-lt"/>
                <a:cs typeface="Arial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9" name="Picture 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7" y="4771909"/>
              <a:ext cx="876113" cy="292548"/>
            </a:xfrm>
            <a:prstGeom prst="rect">
              <a:avLst/>
            </a:prstGeom>
          </p:spPr>
        </p:pic>
      </p:grpSp>
      <p:sp>
        <p:nvSpPr>
          <p:cNvPr id="10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 userDrawn="1"/>
        </p:nvSpPr>
        <p:spPr>
          <a:xfrm>
            <a:off x="6093912" y="4970552"/>
            <a:ext cx="2585365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SG" sz="500" dirty="0">
                <a:solidFill>
                  <a:srgbClr val="686855"/>
                </a:solidFill>
                <a:cs typeface="Arial"/>
              </a:rPr>
              <a:t>Intellectual Property Information © </a:t>
            </a:r>
            <a:r>
              <a:rPr lang="is-IS" sz="500" dirty="0">
                <a:solidFill>
                  <a:srgbClr val="686855"/>
                </a:solidFill>
                <a:cs typeface="Arial"/>
              </a:rPr>
              <a:t>2017</a:t>
            </a:r>
            <a:r>
              <a:rPr lang="en-SG" sz="500" dirty="0">
                <a:solidFill>
                  <a:srgbClr val="686855"/>
                </a:solidFill>
                <a:cs typeface="Arial"/>
              </a:rPr>
              <a:t> Trax Image Recognition. All Rights Reserved. </a:t>
            </a:r>
          </a:p>
        </p:txBody>
      </p:sp>
      <p:pic>
        <p:nvPicPr>
          <p:cNvPr id="12" name="Picture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12381" y="104262"/>
            <a:ext cx="1030228" cy="4372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9804825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622752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304" y="3749286"/>
            <a:ext cx="1943722" cy="650656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1" name="Rectangle 10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2" name="Rectangle 11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We capture retail today,</a:t>
              </a:r>
              <a:r>
                <a:rPr lang="en-US" sz="800" baseline="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 s</a:t>
              </a:r>
              <a:r>
                <a:rPr lang="en-US" sz="800" dirty="0">
                  <a:solidFill>
                    <a:srgbClr val="623A82"/>
                  </a:solidFill>
                  <a:latin typeface="Arial"/>
                  <a:ea typeface="ＭＳ Ｐゴシック"/>
                  <a:cs typeface="Arial"/>
                </a:rPr>
                <a:t>o you can see the opportunity of tomorrow</a:t>
              </a: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endParaRPr lang="en-US" sz="500" dirty="0">
                <a:solidFill>
                  <a:srgbClr val="686855"/>
                </a:solidFill>
                <a:latin typeface="+mn-lt"/>
                <a:cs typeface="Arial"/>
              </a:endParaRPr>
            </a:p>
          </p:txBody>
        </p:sp>
        <p:pic>
          <p:nvPicPr>
            <p:cNvPr id="15" name="Picture 14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</p:grpSp>
      <p:sp>
        <p:nvSpPr>
          <p:cNvPr id="17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Box 15"/>
          <p:cNvSpPr txBox="1"/>
          <p:nvPr userDrawn="1"/>
        </p:nvSpPr>
        <p:spPr>
          <a:xfrm>
            <a:off x="6093912" y="4970552"/>
            <a:ext cx="2585365" cy="76944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spAutoFit/>
          </a:bodyPr>
          <a:lstStyle/>
          <a:p>
            <a:pPr algn="r"/>
            <a:r>
              <a:rPr lang="en-SG" sz="500" dirty="0">
                <a:solidFill>
                  <a:srgbClr val="686855"/>
                </a:solidFill>
                <a:cs typeface="Arial"/>
              </a:rPr>
              <a:t>Intellectual Property Information © 2017 Trax Image Recognition. All Rights Reserved. </a:t>
            </a:r>
          </a:p>
        </p:txBody>
      </p:sp>
      <p:sp>
        <p:nvSpPr>
          <p:cNvPr id="2" name="Rechteck 1"/>
          <p:cNvSpPr/>
          <p:nvPr userDrawn="1"/>
        </p:nvSpPr>
        <p:spPr>
          <a:xfrm>
            <a:off x="7395958" y="49267"/>
            <a:ext cx="1694329" cy="605118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8" name="Picture 9"/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06871" y="101023"/>
            <a:ext cx="1035423" cy="446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89382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2806"/>
            <a:ext cx="7139136" cy="85725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1950" b="1" cap="all" baseline="0"/>
            </a:lvl1pPr>
          </a:lstStyle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2352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59598" y="4792666"/>
            <a:ext cx="2133600" cy="273844"/>
          </a:xfrm>
        </p:spPr>
        <p:txBody>
          <a:bodyPr/>
          <a:lstStyle>
            <a:lvl1pPr>
              <a:defRPr sz="731"/>
            </a:lvl1pPr>
          </a:lstStyle>
          <a:p>
            <a:fld id="{BDF01666-E04F-41EE-9F8C-A6A15CCCC6B9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0159268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-12806"/>
            <a:ext cx="7139136" cy="85725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1" y="4767268"/>
            <a:ext cx="2133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8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F01666-E04F-41EE-9F8C-A6A15CCCC6B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532983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12806"/>
            <a:ext cx="7139136" cy="857250"/>
          </a:xfrm>
          <a:prstGeom prst="rect">
            <a:avLst/>
          </a:prstGeom>
        </p:spPr>
        <p:txBody>
          <a:bodyPr/>
          <a:lstStyle>
            <a:lvl1pPr>
              <a:lnSpc>
                <a:spcPct val="85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Slide Number Placeholder 6"/>
          <p:cNvSpPr>
            <a:spLocks noGrp="1"/>
          </p:cNvSpPr>
          <p:nvPr>
            <p:ph type="sldNum" sz="quarter" idx="4"/>
          </p:nvPr>
        </p:nvSpPr>
        <p:spPr>
          <a:xfrm>
            <a:off x="8964883" y="4595832"/>
            <a:ext cx="113012" cy="115416"/>
          </a:xfrm>
          <a:prstGeom prst="rect">
            <a:avLst/>
          </a:prstGeom>
        </p:spPr>
        <p:txBody>
          <a:bodyPr vert="horz" wrap="none" lIns="0" tIns="0" rIns="0" bIns="0" rtlCol="0" anchor="t" anchorCtr="0">
            <a:spAutoFit/>
          </a:bodyPr>
          <a:lstStyle>
            <a:lvl1pPr algn="r">
              <a:defRPr sz="750">
                <a:solidFill>
                  <a:schemeClr val="tx1"/>
                </a:solidFill>
              </a:defRPr>
            </a:lvl1pPr>
          </a:lstStyle>
          <a:p>
            <a:fld id="{589ED54C-FDC0-4C0C-BE24-19622FE41763}" type="slidenum">
              <a:rPr lang="en-GB" smtClean="0">
                <a:solidFill>
                  <a:prstClr val="black"/>
                </a:solidFill>
              </a:rPr>
              <a:pPr/>
              <a:t>‹#›</a:t>
            </a:fld>
            <a:endParaRPr lang="en-GB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30762571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neutral blu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20" y="0"/>
            <a:ext cx="9141280" cy="5141970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 flipH="1">
            <a:off x="-3" y="-1"/>
            <a:ext cx="7281585" cy="4711497"/>
          </a:xfrm>
          <a:prstGeom prst="rect">
            <a:avLst/>
          </a:prstGeom>
          <a:gradFill>
            <a:gsLst>
              <a:gs pos="88000">
                <a:schemeClr val="bg1">
                  <a:alpha val="92000"/>
                </a:schemeClr>
              </a:gs>
              <a:gs pos="37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 flipH="1">
            <a:off x="6034" y="0"/>
            <a:ext cx="9131932" cy="2100130"/>
          </a:xfrm>
          <a:prstGeom prst="rect">
            <a:avLst/>
          </a:prstGeom>
          <a:gradFill>
            <a:gsLst>
              <a:gs pos="17000">
                <a:schemeClr val="bg1">
                  <a:alpha val="85000"/>
                </a:schemeClr>
              </a:gs>
              <a:gs pos="52000">
                <a:schemeClr val="bg1">
                  <a:alpha val="0"/>
                </a:schemeClr>
              </a:gs>
            </a:gsLst>
            <a:lin ang="474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055034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070389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ecision ti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64" y="-7952"/>
            <a:ext cx="9135872" cy="4731025"/>
          </a:xfrm>
          <a:prstGeom prst="rect">
            <a:avLst/>
          </a:prstGeom>
        </p:spPr>
      </p:pic>
      <p:sp>
        <p:nvSpPr>
          <p:cNvPr id="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70913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List">
    <p:bg>
      <p:bgPr>
        <a:solidFill>
          <a:schemeClr val="bg2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74" y="0"/>
            <a:ext cx="9138572" cy="5141969"/>
          </a:xfrm>
          <a:prstGeom prst="rect">
            <a:avLst/>
          </a:prstGeom>
        </p:spPr>
      </p:pic>
      <p:sp>
        <p:nvSpPr>
          <p:cNvPr id="13" name="Rectangle 12"/>
          <p:cNvSpPr/>
          <p:nvPr userDrawn="1"/>
        </p:nvSpPr>
        <p:spPr>
          <a:xfrm flipH="1">
            <a:off x="-4" y="-1"/>
            <a:ext cx="6801440" cy="5141970"/>
          </a:xfrm>
          <a:prstGeom prst="rect">
            <a:avLst/>
          </a:prstGeom>
          <a:gradFill>
            <a:gsLst>
              <a:gs pos="88000">
                <a:schemeClr val="bg1">
                  <a:alpha val="92000"/>
                </a:schemeClr>
              </a:gs>
              <a:gs pos="37000">
                <a:schemeClr val="bg1">
                  <a:alpha val="0"/>
                </a:schemeClr>
              </a:gs>
            </a:gsLst>
            <a:lin ang="19800000" scaled="0"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9" name="Group 18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20" name="Rectangle 19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1" name="Rectangle 20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2" name="Rectangle 21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3" name="TextBox 22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24" name="Picture 23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88978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 header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2" name="Rectangle 11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3" name="Rectangle 12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4" name="Rectangle 13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6" name="Picture 15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7" name="Picture 16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6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  <p:sp>
        <p:nvSpPr>
          <p:cNvPr id="18" name="Rectangle 17"/>
          <p:cNvSpPr/>
          <p:nvPr userDrawn="1"/>
        </p:nvSpPr>
        <p:spPr>
          <a:xfrm>
            <a:off x="0" y="1154350"/>
            <a:ext cx="9144000" cy="1188000"/>
          </a:xfrm>
          <a:prstGeom prst="rect">
            <a:avLst/>
          </a:prstGeom>
          <a:solidFill>
            <a:srgbClr val="92D05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308" tIns="45654" rIns="91308" bIns="45654" rtlCol="0" anchor="ctr"/>
          <a:lstStyle/>
          <a:p>
            <a:pPr algn="ctr"/>
            <a:endParaRPr lang="en-US" dirty="0"/>
          </a:p>
        </p:txBody>
      </p:sp>
      <p:sp>
        <p:nvSpPr>
          <p:cNvPr id="21" name="Text Placeholder 44"/>
          <p:cNvSpPr>
            <a:spLocks noGrp="1"/>
          </p:cNvSpPr>
          <p:nvPr>
            <p:ph type="body" sz="quarter" idx="12" hasCustomPrompt="1"/>
          </p:nvPr>
        </p:nvSpPr>
        <p:spPr>
          <a:xfrm>
            <a:off x="357301" y="1263270"/>
            <a:ext cx="4137557" cy="256148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FontTx/>
              <a:buNone/>
              <a:defRPr sz="1400" b="1">
                <a:solidFill>
                  <a:schemeClr val="bg1"/>
                </a:solidFill>
                <a:latin typeface="+mj-lt"/>
              </a:defRPr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r>
              <a:rPr lang="en-US" dirty="0"/>
              <a:t>New Section</a:t>
            </a:r>
          </a:p>
        </p:txBody>
      </p:sp>
    </p:spTree>
    <p:extLst>
      <p:ext uri="{BB962C8B-B14F-4D97-AF65-F5344CB8AC3E}">
        <p14:creationId xmlns:p14="http://schemas.microsoft.com/office/powerpoint/2010/main" val="1268790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64826398"/>
      </p:ext>
    </p:extLst>
  </p:cSld>
  <p:clrMapOvr>
    <a:masterClrMapping/>
  </p:clrMapOvr>
  <p:hf hdr="0" ftr="0" dt="0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3648901"/>
      </p:ext>
    </p:extLst>
  </p:cSld>
  <p:clrMapOvr>
    <a:masterClrMapping/>
  </p:clrMapOvr>
  <p:hf hdr="0" ftr="0" dt="0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1847811"/>
      </p:ext>
    </p:extLst>
  </p:cSld>
  <p:clrMapOvr>
    <a:masterClrMapping/>
  </p:clrMapOvr>
  <p:hf hdr="0" ftr="0" dt="0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305"/>
      </p:ext>
    </p:extLst>
  </p:cSld>
  <p:clrMapOvr>
    <a:masterClrMapping/>
  </p:clrMapOvr>
  <p:hf hdr="0" ftr="0" dt="0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18228682"/>
      </p:ext>
    </p:extLst>
  </p:cSld>
  <p:clrMapOvr>
    <a:masterClrMapping/>
  </p:clrMapOvr>
  <p:hf hdr="0" ftr="0" dt="0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66564960"/>
      </p:ext>
    </p:extLst>
  </p:cSld>
  <p:clrMapOvr>
    <a:masterClrMapping/>
  </p:clrMapOvr>
  <p:hf hdr="0" ftr="0" dt="0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98755844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34201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23349001"/>
      </p:ext>
    </p:extLst>
  </p:cSld>
  <p:clrMapOvr>
    <a:masterClrMapping/>
  </p:clrMapOvr>
  <p:hf hdr="0" ftr="0" dt="0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493341"/>
      </p:ext>
    </p:extLst>
  </p:cSld>
  <p:clrMapOvr>
    <a:masterClrMapping/>
  </p:clrMapOvr>
  <p:hf hdr="0" ftr="0" dt="0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02381088"/>
      </p:ext>
    </p:extLst>
  </p:cSld>
  <p:clrMapOvr>
    <a:masterClrMapping/>
  </p:clrMapOvr>
  <p:hf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F989B4-B278-0842-870E-CD1873C75500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27E541-8C26-5740-817D-575FC932E45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4798802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2865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 userDrawn="1"/>
        </p:nvPicPr>
        <p:blipFill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1291" cy="5143500"/>
          </a:xfrm>
          <a:prstGeom prst="rect">
            <a:avLst/>
          </a:prstGeom>
        </p:spPr>
      </p:pic>
      <p:grpSp>
        <p:nvGrpSpPr>
          <p:cNvPr id="13" name="Group 12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4" name="Rectangle 13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5" name="Rectangle 14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6" name="Rectangle 15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2017 Trax Image Recognition. All Rights Reserved</a:t>
              </a:r>
            </a:p>
          </p:txBody>
        </p:sp>
        <p:pic>
          <p:nvPicPr>
            <p:cNvPr id="18" name="Picture 17"/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9" name="Picture 18"/>
            <p:cNvPicPr>
              <a:picLocks noChangeAspect="1"/>
            </p:cNvPicPr>
            <p:nvPr userDrawn="1"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5" name="Slide Number Placeholder 3"/>
          <p:cNvSpPr>
            <a:spLocks noGrp="1"/>
          </p:cNvSpPr>
          <p:nvPr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23958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F16E3-2F81-F04A-9ECA-E8C8BF5F56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10F5BD8-9F10-604F-B676-0E8B6B39980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659366-5C6B-D345-81ED-3B700AAF54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6D18D9-7D72-3B48-860A-8D808B026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85CB175-FD6D-2F4B-AC4E-74C78E122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50251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31DBE4-0D20-2045-B9C0-AF817F7F3E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F8DDE3-5A98-A345-B77F-88AF59901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65BC8D-1CD4-D043-8736-D3FF4E80C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00F97B-2642-9547-9030-40DA67E43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D13265-1177-D743-8254-5EA9AD092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92863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.xml"/><Relationship Id="rId18" Type="http://schemas.openxmlformats.org/officeDocument/2006/relationships/slideLayout" Target="../slideLayouts/slideLayout36.xml"/><Relationship Id="rId26" Type="http://schemas.openxmlformats.org/officeDocument/2006/relationships/slideLayout" Target="../slideLayouts/slideLayout44.xml"/><Relationship Id="rId21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52.xml"/><Relationship Id="rId7" Type="http://schemas.openxmlformats.org/officeDocument/2006/relationships/slideLayout" Target="../slideLayouts/slideLayout25.xml"/><Relationship Id="rId12" Type="http://schemas.openxmlformats.org/officeDocument/2006/relationships/slideLayout" Target="../slideLayouts/slideLayout30.xml"/><Relationship Id="rId17" Type="http://schemas.openxmlformats.org/officeDocument/2006/relationships/slideLayout" Target="../slideLayouts/slideLayout35.xml"/><Relationship Id="rId25" Type="http://schemas.openxmlformats.org/officeDocument/2006/relationships/slideLayout" Target="../slideLayouts/slideLayout43.xml"/><Relationship Id="rId3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20.xml"/><Relationship Id="rId16" Type="http://schemas.openxmlformats.org/officeDocument/2006/relationships/slideLayout" Target="../slideLayouts/slideLayout34.xml"/><Relationship Id="rId20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7.xml"/><Relationship Id="rId1" Type="http://schemas.openxmlformats.org/officeDocument/2006/relationships/slideLayout" Target="../slideLayouts/slideLayout19.xml"/><Relationship Id="rId6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42.xml"/><Relationship Id="rId32" Type="http://schemas.openxmlformats.org/officeDocument/2006/relationships/slideLayout" Target="../slideLayouts/slideLayout50.xml"/><Relationship Id="rId37" Type="http://schemas.openxmlformats.org/officeDocument/2006/relationships/image" Target="../media/image8.png"/><Relationship Id="rId5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33.xml"/><Relationship Id="rId23" Type="http://schemas.openxmlformats.org/officeDocument/2006/relationships/slideLayout" Target="../slideLayouts/slideLayout41.xml"/><Relationship Id="rId28" Type="http://schemas.openxmlformats.org/officeDocument/2006/relationships/slideLayout" Target="../slideLayouts/slideLayout46.xml"/><Relationship Id="rId36" Type="http://schemas.openxmlformats.org/officeDocument/2006/relationships/image" Target="../media/image7.png"/><Relationship Id="rId10" Type="http://schemas.openxmlformats.org/officeDocument/2006/relationships/slideLayout" Target="../slideLayouts/slideLayout28.xml"/><Relationship Id="rId19" Type="http://schemas.openxmlformats.org/officeDocument/2006/relationships/slideLayout" Target="../slideLayouts/slideLayout37.xml"/><Relationship Id="rId31" Type="http://schemas.openxmlformats.org/officeDocument/2006/relationships/slideLayout" Target="../slideLayouts/slideLayout49.xml"/><Relationship Id="rId4" Type="http://schemas.openxmlformats.org/officeDocument/2006/relationships/slideLayout" Target="../slideLayouts/slideLayout22.xml"/><Relationship Id="rId9" Type="http://schemas.openxmlformats.org/officeDocument/2006/relationships/slideLayout" Target="../slideLayouts/slideLayout27.xml"/><Relationship Id="rId14" Type="http://schemas.openxmlformats.org/officeDocument/2006/relationships/slideLayout" Target="../slideLayouts/slideLayout32.xml"/><Relationship Id="rId22" Type="http://schemas.openxmlformats.org/officeDocument/2006/relationships/slideLayout" Target="../slideLayouts/slideLayout40.xml"/><Relationship Id="rId27" Type="http://schemas.openxmlformats.org/officeDocument/2006/relationships/slideLayout" Target="../slideLayouts/slideLayout45.xml"/><Relationship Id="rId30" Type="http://schemas.openxmlformats.org/officeDocument/2006/relationships/slideLayout" Target="../slideLayouts/slideLayout48.xml"/><Relationship Id="rId35" Type="http://schemas.openxmlformats.org/officeDocument/2006/relationships/theme" Target="../theme/theme3.xml"/><Relationship Id="rId8" Type="http://schemas.openxmlformats.org/officeDocument/2006/relationships/slideLayout" Target="../slideLayouts/slideLayout26.xml"/><Relationship Id="rId3" Type="http://schemas.openxmlformats.org/officeDocument/2006/relationships/slideLayout" Target="../slideLayouts/slideLayout2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0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5.xml"/><Relationship Id="rId7" Type="http://schemas.openxmlformats.org/officeDocument/2006/relationships/slideLayout" Target="../slideLayouts/slideLayout59.xml"/><Relationship Id="rId12" Type="http://schemas.openxmlformats.org/officeDocument/2006/relationships/slideLayout" Target="../slideLayouts/slideLayout64.xml"/><Relationship Id="rId2" Type="http://schemas.openxmlformats.org/officeDocument/2006/relationships/slideLayout" Target="../slideLayouts/slideLayout54.xml"/><Relationship Id="rId1" Type="http://schemas.openxmlformats.org/officeDocument/2006/relationships/slideLayout" Target="../slideLayouts/slideLayout53.xml"/><Relationship Id="rId6" Type="http://schemas.openxmlformats.org/officeDocument/2006/relationships/slideLayout" Target="../slideLayouts/slideLayout58.xml"/><Relationship Id="rId11" Type="http://schemas.openxmlformats.org/officeDocument/2006/relationships/slideLayout" Target="../slideLayouts/slideLayout63.xml"/><Relationship Id="rId5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62.xml"/><Relationship Id="rId4" Type="http://schemas.openxmlformats.org/officeDocument/2006/relationships/slideLayout" Target="../slideLayouts/slideLayout56.xml"/><Relationship Id="rId9" Type="http://schemas.openxmlformats.org/officeDocument/2006/relationships/slideLayout" Target="../slideLayouts/slideLayout6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24477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93" r:id="rId3"/>
    <p:sldLayoutId id="2147483652" r:id="rId4"/>
    <p:sldLayoutId id="2147483706" r:id="rId5"/>
    <p:sldLayoutId id="2147483719" r:id="rId6"/>
    <p:sldLayoutId id="2147483771" r:id="rId7"/>
  </p:sldLayoutIdLst>
  <p:hf hdr="0" ftr="0" dt="0"/>
  <p:txStyles>
    <p:titleStyle>
      <a:lvl1pPr algn="ctr" defTabSz="457189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2" indent="-342892" algn="l" defTabSz="457189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1" indent="-285743" algn="l" defTabSz="457189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457189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457189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457189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457189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457189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9DF626-FA52-A146-B346-B255C6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3F28416-22CB-784A-86E3-A38AF7DE9A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A497F2-61B0-BD49-923D-2C02711429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1FF6BC-0BCC-2640-9F25-A3EA2F214CF2}" type="datetimeFigureOut">
              <a:rPr lang="en-GB" smtClean="0"/>
              <a:t>02/06/2020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201A21-D978-7746-828C-8E1DD838EDD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0437A7-E298-4C45-B8AA-4A296BA74C2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0F16A1-4B99-DF4E-AF41-E352147671E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42206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pattFill prst="lgCheck">
          <a:fgClr>
            <a:schemeClr val="tx1"/>
          </a:fgClr>
          <a:bgClr>
            <a:schemeClr val="tx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0" y="4711500"/>
            <a:ext cx="9144000" cy="432000"/>
            <a:chOff x="0" y="4711500"/>
            <a:chExt cx="9144000" cy="432000"/>
          </a:xfrm>
        </p:grpSpPr>
        <p:sp>
          <p:nvSpPr>
            <p:cNvPr id="18" name="Rectangle 17"/>
            <p:cNvSpPr/>
            <p:nvPr userDrawn="1"/>
          </p:nvSpPr>
          <p:spPr>
            <a:xfrm>
              <a:off x="0" y="4711500"/>
              <a:ext cx="9144000" cy="432000"/>
            </a:xfrm>
            <a:prstGeom prst="rect">
              <a:avLst/>
            </a:prstGeom>
            <a:solidFill>
              <a:sysClr val="window" lastClr="FFFFFF"/>
            </a:solidFill>
            <a:ln w="9525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19" name="Rectangle 18"/>
            <p:cNvSpPr/>
            <p:nvPr userDrawn="1"/>
          </p:nvSpPr>
          <p:spPr>
            <a:xfrm>
              <a:off x="8781302" y="4711500"/>
              <a:ext cx="362698" cy="432000"/>
            </a:xfrm>
            <a:prstGeom prst="rect">
              <a:avLst/>
            </a:prstGeom>
            <a:solidFill>
              <a:srgbClr val="686868">
                <a:alpha val="20000"/>
              </a:srgbClr>
            </a:solidFill>
            <a:ln w="9525" cap="flat" cmpd="sng" algn="ctr">
              <a:noFill/>
              <a:prstDash val="soli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rtlCol="0" anchor="ctr"/>
            <a:lstStyle/>
            <a:p>
              <a:pPr algn="ctr" defTabSz="914400">
                <a:defRPr/>
              </a:pPr>
              <a:endParaRPr lang="en-US" kern="0">
                <a:solidFill>
                  <a:sysClr val="window" lastClr="FFFFFF"/>
                </a:solidFill>
                <a:latin typeface="Calibri"/>
              </a:endParaRPr>
            </a:p>
          </p:txBody>
        </p:sp>
        <p:sp>
          <p:nvSpPr>
            <p:cNvPr id="20" name="Rectangle 19"/>
            <p:cNvSpPr/>
            <p:nvPr userDrawn="1"/>
          </p:nvSpPr>
          <p:spPr>
            <a:xfrm>
              <a:off x="5585613" y="4821299"/>
              <a:ext cx="3093665" cy="123111"/>
            </a:xfrm>
            <a:prstGeom prst="rect">
              <a:avLst/>
            </a:prstGeom>
          </p:spPr>
          <p:txBody>
            <a:bodyPr wrap="square" lIns="0" tIns="0" rIns="0" bIns="0" anchor="b" anchorCtr="0">
              <a:spAutoFit/>
            </a:bodyPr>
            <a:lstStyle/>
            <a:p>
              <a:pPr algn="r" defTabSz="816571" eaLnBrk="0" hangingPunct="0">
                <a:defRPr/>
              </a:pPr>
              <a:r>
                <a:rPr lang="en-US" sz="800" dirty="0">
                  <a:solidFill>
                    <a:srgbClr val="623A82"/>
                  </a:solidFill>
                  <a:ea typeface="ＭＳ Ｐゴシック"/>
                  <a:cs typeface="Arial"/>
                </a:rPr>
                <a:t>We capture retail today. So you can see the opportunity of tomorrow</a:t>
              </a: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6903461" y="4970552"/>
              <a:ext cx="1775816" cy="76944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r"/>
              <a:r>
                <a:rPr lang="en-US" sz="500" dirty="0">
                  <a:solidFill>
                    <a:srgbClr val="686855"/>
                  </a:solidFill>
                  <a:cs typeface="Arial"/>
                </a:rPr>
                <a:t>© 2020 Trax Image Recognition. All Rights Reserved</a:t>
              </a:r>
            </a:p>
          </p:txBody>
        </p:sp>
        <p:pic>
          <p:nvPicPr>
            <p:cNvPr id="22" name="Picture 21"/>
            <p:cNvPicPr>
              <a:picLocks noChangeAspect="1"/>
            </p:cNvPicPr>
            <p:nvPr userDrawn="1"/>
          </p:nvPicPr>
          <p:blipFill>
            <a:blip r:embed="rId36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826068" y="4852217"/>
              <a:ext cx="51803" cy="74682"/>
            </a:xfrm>
            <a:prstGeom prst="rect">
              <a:avLst/>
            </a:prstGeom>
          </p:spPr>
        </p:pic>
        <p:pic>
          <p:nvPicPr>
            <p:cNvPr id="10" name="Picture 9"/>
            <p:cNvPicPr>
              <a:picLocks noChangeAspect="1"/>
            </p:cNvPicPr>
            <p:nvPr userDrawn="1"/>
          </p:nvPicPr>
          <p:blipFill>
            <a:blip r:embed="rId37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58645" y="4821299"/>
              <a:ext cx="592429" cy="220217"/>
            </a:xfrm>
            <a:prstGeom prst="rect">
              <a:avLst/>
            </a:prstGeom>
          </p:spPr>
        </p:pic>
      </p:grpSp>
      <p:sp>
        <p:nvSpPr>
          <p:cNvPr id="24" name="Slide Number Placeholder 3"/>
          <p:cNvSpPr>
            <a:spLocks noGrp="1"/>
          </p:cNvSpPr>
          <p:nvPr userDrawn="1">
            <p:ph type="sldNum" sz="quarter" idx="4"/>
          </p:nvPr>
        </p:nvSpPr>
        <p:spPr>
          <a:xfrm>
            <a:off x="8892264" y="4821299"/>
            <a:ext cx="198023" cy="163512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800">
                <a:solidFill>
                  <a:schemeClr val="tx2"/>
                </a:solidFill>
              </a:defRPr>
            </a:lvl1pPr>
          </a:lstStyle>
          <a:p>
            <a:fld id="{CAFC3D08-2EC6-BD48-A5A4-8F73F8C1E98C}" type="slidenum">
              <a:rPr lang="en-US" smtClean="0">
                <a:solidFill>
                  <a:srgbClr val="686868"/>
                </a:solidFill>
              </a:rPr>
              <a:pPr/>
              <a:t>‹#›</a:t>
            </a:fld>
            <a:endParaRPr lang="en-US" dirty="0">
              <a:solidFill>
                <a:srgbClr val="68686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119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  <p:sldLayoutId id="2147483672" r:id="rId15"/>
    <p:sldLayoutId id="2147483673" r:id="rId16"/>
    <p:sldLayoutId id="2147483674" r:id="rId17"/>
    <p:sldLayoutId id="2147483675" r:id="rId18"/>
    <p:sldLayoutId id="2147483676" r:id="rId19"/>
    <p:sldLayoutId id="2147483677" r:id="rId20"/>
    <p:sldLayoutId id="2147483678" r:id="rId21"/>
    <p:sldLayoutId id="2147483679" r:id="rId22"/>
    <p:sldLayoutId id="2147483680" r:id="rId23"/>
    <p:sldLayoutId id="2147483681" r:id="rId24"/>
    <p:sldLayoutId id="2147483682" r:id="rId25"/>
    <p:sldLayoutId id="2147483683" r:id="rId26"/>
    <p:sldLayoutId id="2147483684" r:id="rId27"/>
    <p:sldLayoutId id="2147483685" r:id="rId28"/>
    <p:sldLayoutId id="2147483686" r:id="rId29"/>
    <p:sldLayoutId id="2147483687" r:id="rId30"/>
    <p:sldLayoutId id="2147483688" r:id="rId31"/>
    <p:sldLayoutId id="2147483690" r:id="rId32"/>
    <p:sldLayoutId id="2147483691" r:id="rId33"/>
    <p:sldLayoutId id="2147483692" r:id="rId34"/>
  </p:sldLayoutIdLst>
  <p:hf hdr="0" ftr="0" dt="0"/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6/2/20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91344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42" r:id="rId1"/>
    <p:sldLayoutId id="2147483943" r:id="rId2"/>
    <p:sldLayoutId id="2147483944" r:id="rId3"/>
    <p:sldLayoutId id="2147483945" r:id="rId4"/>
    <p:sldLayoutId id="2147483946" r:id="rId5"/>
    <p:sldLayoutId id="2147483947" r:id="rId6"/>
    <p:sldLayoutId id="2147483948" r:id="rId7"/>
    <p:sldLayoutId id="2147483949" r:id="rId8"/>
    <p:sldLayoutId id="2147483950" r:id="rId9"/>
    <p:sldLayoutId id="2147483951" r:id="rId10"/>
    <p:sldLayoutId id="2147483952" r:id="rId11"/>
    <p:sldLayoutId id="2147483953" r:id="rId12"/>
  </p:sldLayoutIdLst>
  <p:hf hdr="0" ft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4.xml"/><Relationship Id="rId4" Type="http://schemas.openxmlformats.org/officeDocument/2006/relationships/image" Target="../media/image4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5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5"/>
          <p:cNvSpPr txBox="1">
            <a:spLocks/>
          </p:cNvSpPr>
          <p:nvPr/>
        </p:nvSpPr>
        <p:spPr bwMode="auto">
          <a:xfrm>
            <a:off x="396530" y="1214947"/>
            <a:ext cx="3986099" cy="6223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816571">
              <a:defRPr/>
            </a:pPr>
            <a:r>
              <a:rPr lang="en-US" sz="3200" b="1" dirty="0">
                <a:latin typeface="Arial"/>
                <a:ea typeface="ＭＳ Ｐゴシック"/>
                <a:cs typeface="Arial"/>
              </a:rPr>
              <a:t>Flutter &amp; Unity</a:t>
            </a:r>
            <a:endParaRPr lang="en-US" sz="1400" b="1" dirty="0">
              <a:latin typeface="Arial"/>
              <a:ea typeface="ＭＳ Ｐゴシック"/>
              <a:cs typeface="Arial"/>
            </a:endParaRPr>
          </a:p>
          <a:p>
            <a:pPr defTabSz="816571">
              <a:defRPr/>
            </a:pPr>
            <a:r>
              <a:rPr lang="en-US" sz="1400" b="1" dirty="0">
                <a:latin typeface="Arial"/>
                <a:ea typeface="ＭＳ Ｐゴシック"/>
                <a:cs typeface="Arial"/>
              </a:rPr>
              <a:t>When a UI framework meets a game engine</a:t>
            </a:r>
          </a:p>
          <a:p>
            <a:pPr defTabSz="816571">
              <a:defRPr/>
            </a:pPr>
            <a:br>
              <a:rPr lang="en-US" sz="1400" b="1" dirty="0">
                <a:latin typeface="Arial"/>
                <a:ea typeface="ＭＳ Ｐゴシック"/>
                <a:cs typeface="Arial"/>
              </a:rPr>
            </a:br>
            <a:endParaRPr lang="en-US" sz="1400" b="1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300" y="3058118"/>
            <a:ext cx="1775816" cy="6601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538552-23B3-454F-BF3F-7AD327BA76B2}"/>
              </a:ext>
            </a:extLst>
          </p:cNvPr>
          <p:cNvSpPr txBox="1"/>
          <p:nvPr/>
        </p:nvSpPr>
        <p:spPr>
          <a:xfrm>
            <a:off x="6011333" y="1837267"/>
            <a:ext cx="1847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GB" dirty="0"/>
          </a:p>
        </p:txBody>
      </p:sp>
      <p:sp>
        <p:nvSpPr>
          <p:cNvPr id="68" name="Title 5">
            <a:extLst>
              <a:ext uri="{FF2B5EF4-FFF2-40B4-BE49-F238E27FC236}">
                <a16:creationId xmlns:a16="http://schemas.microsoft.com/office/drawing/2014/main" id="{6B7B6C5C-A0F7-6345-BF14-06B8A7B4718C}"/>
              </a:ext>
            </a:extLst>
          </p:cNvPr>
          <p:cNvSpPr txBox="1">
            <a:spLocks/>
          </p:cNvSpPr>
          <p:nvPr/>
        </p:nvSpPr>
        <p:spPr bwMode="auto">
          <a:xfrm>
            <a:off x="357299" y="4016657"/>
            <a:ext cx="3986099" cy="311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t" anchorCtr="0"/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9pPr>
          </a:lstStyle>
          <a:p>
            <a:pPr defTabSz="816571">
              <a:defRPr/>
            </a:pPr>
            <a:r>
              <a:rPr lang="en-US" sz="1400" b="1" dirty="0">
                <a:latin typeface="Arial"/>
                <a:ea typeface="ＭＳ Ｐゴシック"/>
                <a:cs typeface="Arial"/>
              </a:rPr>
              <a:t>Lorant Csonka</a:t>
            </a:r>
            <a:br>
              <a:rPr lang="en-US" sz="1400" b="1" dirty="0">
                <a:latin typeface="Arial"/>
                <a:ea typeface="ＭＳ Ｐゴシック"/>
                <a:cs typeface="Arial"/>
              </a:rPr>
            </a:br>
            <a:endParaRPr lang="en-US" sz="1400" b="1" dirty="0">
              <a:latin typeface="Arial"/>
              <a:ea typeface="ＭＳ Ｐゴシック"/>
              <a:cs typeface="Arial"/>
            </a:endParaRPr>
          </a:p>
        </p:txBody>
      </p:sp>
      <p:pic>
        <p:nvPicPr>
          <p:cNvPr id="5" name="Picture 4" descr="A picture containing indoor, computer, sitting, table&#10;&#10;Description automatically generated">
            <a:extLst>
              <a:ext uri="{FF2B5EF4-FFF2-40B4-BE49-F238E27FC236}">
                <a16:creationId xmlns:a16="http://schemas.microsoft.com/office/drawing/2014/main" id="{E19D9EA0-7A29-D94B-9DF8-6C98FB1D31A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212" b="10993"/>
          <a:stretch/>
        </p:blipFill>
        <p:spPr>
          <a:xfrm>
            <a:off x="3886200" y="0"/>
            <a:ext cx="525780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405754"/>
      </p:ext>
    </p:extLst>
  </p:cSld>
  <p:clrMapOvr>
    <a:masterClrMapping/>
  </p:clrMapOvr>
  <p:transition spd="slow">
    <p:wip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Flutter 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Introduced in 2015, stable version in 2018 December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Based on Dart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OO, managed programming language by Google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Compile to JavaScript or Native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Rendering with </a:t>
            </a:r>
            <a:r>
              <a:rPr lang="en-GB" sz="1600" dirty="0" err="1"/>
              <a:t>Skia</a:t>
            </a:r>
            <a:r>
              <a:rPr lang="en-GB" sz="1600" dirty="0"/>
              <a:t> (C++ 2D Graphics Engine)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Composed of (open-source) widgets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1" dirty="0"/>
          </a:p>
        </p:txBody>
      </p:sp>
      <p:pic>
        <p:nvPicPr>
          <p:cNvPr id="7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34C4EEFA-DA4C-C543-BAC5-1F543F1605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76580"/>
            <a:ext cx="3663950" cy="30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89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Flutter 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Easy to design, nice UI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Hot-reload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Built-in Material Design and Cupertino widgets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Fast development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Works well with Google’s ecosystem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Very easy to debug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Testing is encouraged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b="1" dirty="0"/>
          </a:p>
          <a:p>
            <a:pPr marL="0" indent="0">
              <a:lnSpc>
                <a:spcPct val="150000"/>
              </a:lnSpc>
              <a:buNone/>
            </a:pPr>
            <a:endParaRPr lang="en-GB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1" dirty="0"/>
          </a:p>
        </p:txBody>
      </p:sp>
      <p:pic>
        <p:nvPicPr>
          <p:cNvPr id="6" name="Picture 5" descr="A screenshot of a cell phone&#10;&#10;Description automatically generated">
            <a:extLst>
              <a:ext uri="{FF2B5EF4-FFF2-40B4-BE49-F238E27FC236}">
                <a16:creationId xmlns:a16="http://schemas.microsoft.com/office/drawing/2014/main" id="{0F8692ED-04AC-C941-B55E-44698C4BE7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7800" y="1576580"/>
            <a:ext cx="3663950" cy="307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8392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What if a client requests an app which is…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fast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nice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Cheap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Cross-platform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Basically 2D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1550421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What if a client requests an app which is…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fast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nice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Cheap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Cross-platform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Basically 2D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But there is some heavy 3D stuff included…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0" indent="0">
              <a:lnSpc>
                <a:spcPct val="150000"/>
              </a:lnSpc>
              <a:buNone/>
            </a:pPr>
            <a:endParaRPr lang="en-GB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6C2B5CF-7030-B843-9B97-DC216ED40E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4120" y="1962150"/>
            <a:ext cx="4114800" cy="231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9503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Unity 3D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One of the most popular game engine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Cross 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Mobile, Desktop, Console, VR, AR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C# based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Professional? …about a year ago.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Scriptable, testable, white box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Export binaries as components/modules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Architecture, Engineering, Movies, etc.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b="1" dirty="0"/>
          </a:p>
          <a:p>
            <a:pPr marL="0" indent="0">
              <a:lnSpc>
                <a:spcPct val="150000"/>
              </a:lnSpc>
              <a:buNone/>
            </a:pPr>
            <a:endParaRPr lang="en-GB" sz="1600" b="1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400" b="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09E8342-CF50-5941-BFF3-84CEE7DE5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400" y="3105150"/>
            <a:ext cx="3530600" cy="1279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9416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Back to the request..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Can we do a 2D design with Unity?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Yes, if it’s a platform game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No, if it’s UI.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 b="1" dirty="0"/>
          </a:p>
        </p:txBody>
      </p:sp>
      <p:pic>
        <p:nvPicPr>
          <p:cNvPr id="6" name="Picture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2BAB31BA-D3DB-8F4D-911E-D95D8B7C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578100"/>
            <a:ext cx="1695167" cy="173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14F0-FE58-8D44-A164-20178ABB4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7" r="13858"/>
          <a:stretch/>
        </p:blipFill>
        <p:spPr>
          <a:xfrm>
            <a:off x="6822440" y="388944"/>
            <a:ext cx="1695167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049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Back to the request..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Can we do a 2D design with Unity?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Yes, if it’s a platform game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No, if it’s UI.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What now?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React &amp; </a:t>
            </a:r>
            <a:r>
              <a:rPr lang="en-GB" sz="1600" dirty="0" err="1"/>
              <a:t>three.js</a:t>
            </a:r>
            <a:r>
              <a:rPr lang="en-GB" sz="1600" dirty="0"/>
              <a:t>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Native apps?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Business app UI with Unity?</a:t>
            </a:r>
          </a:p>
          <a:p>
            <a:pPr marL="0" indent="0">
              <a:lnSpc>
                <a:spcPct val="150000"/>
              </a:lnSpc>
              <a:buNone/>
            </a:pPr>
            <a:endParaRPr lang="en-GB" sz="1400" b="1" dirty="0"/>
          </a:p>
        </p:txBody>
      </p:sp>
      <p:pic>
        <p:nvPicPr>
          <p:cNvPr id="6" name="Picture 5" descr="A sign on the side of a road&#10;&#10;Description automatically generated">
            <a:extLst>
              <a:ext uri="{FF2B5EF4-FFF2-40B4-BE49-F238E27FC236}">
                <a16:creationId xmlns:a16="http://schemas.microsoft.com/office/drawing/2014/main" id="{2BAB31BA-D3DB-8F4D-911E-D95D8B7C7E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0" y="2578100"/>
            <a:ext cx="1695167" cy="1732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6B114F0-FE58-8D44-A164-20178ABB471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707" r="13858"/>
          <a:stretch/>
        </p:blipFill>
        <p:spPr>
          <a:xfrm>
            <a:off x="6822440" y="388944"/>
            <a:ext cx="1695167" cy="1987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969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Fusion – new possibilities! 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PlatformView (Flutter widget)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Embed native views in the widget hierarchy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Unity can now export binaries (not just build an app)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Let’s combine them!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b="1" dirty="0"/>
              <a:t>flutter-unity-view-widget 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Unity 3D widget inside a flutter app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Power? Provided by the Unity framework</a:t>
            </a:r>
          </a:p>
          <a:p>
            <a:pPr lvl="2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Communication? Message call-backs (implemented for both platform)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34944" lvl="1" indent="0">
              <a:lnSpc>
                <a:spcPct val="150000"/>
              </a:lnSpc>
              <a:buNone/>
            </a:pPr>
            <a:endParaRPr lang="en-GB" sz="1600" b="1" dirty="0"/>
          </a:p>
          <a:p>
            <a:pPr marL="0" indent="0">
              <a:lnSpc>
                <a:spcPct val="150000"/>
              </a:lnSpc>
              <a:buNone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49134864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Customer request…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Let’s just combine what we know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fast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nice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Cheap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Cross-platform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Basically 2D </a:t>
            </a:r>
            <a:r>
              <a:rPr lang="en-GB" sz="1600" dirty="0">
                <a:solidFill>
                  <a:srgbClr val="00B050"/>
                </a:solidFill>
              </a:rPr>
              <a:t>…OK!  </a:t>
            </a:r>
            <a:r>
              <a:rPr lang="en-GB" sz="1600" b="1" dirty="0">
                <a:solidFill>
                  <a:schemeClr val="accent1">
                    <a:lumMod val="85000"/>
                    <a:lumOff val="15000"/>
                  </a:schemeClr>
                </a:solidFill>
              </a:rPr>
              <a:t>-  so far so good!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34944" lvl="1" indent="0">
              <a:lnSpc>
                <a:spcPct val="150000"/>
              </a:lnSpc>
              <a:buNone/>
            </a:pPr>
            <a:endParaRPr lang="en-GB" sz="1600" b="1" dirty="0"/>
          </a:p>
          <a:p>
            <a:pPr marL="0" indent="0">
              <a:lnSpc>
                <a:spcPct val="150000"/>
              </a:lnSpc>
              <a:buNone/>
            </a:pPr>
            <a:endParaRPr lang="en-GB" sz="1400" b="1" dirty="0"/>
          </a:p>
        </p:txBody>
      </p:sp>
    </p:spTree>
    <p:extLst>
      <p:ext uri="{BB962C8B-B14F-4D97-AF65-F5344CB8AC3E}">
        <p14:creationId xmlns:p14="http://schemas.microsoft.com/office/powerpoint/2010/main" val="22574592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Customer request…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Let’s just combine what we know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fast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Super nice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Cheap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Cross-platform </a:t>
            </a:r>
            <a:r>
              <a:rPr lang="en-GB" sz="1600" dirty="0">
                <a:solidFill>
                  <a:srgbClr val="00B050"/>
                </a:solidFill>
              </a:rPr>
              <a:t>…OK!</a:t>
            </a: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Basically 2D </a:t>
            </a:r>
            <a:r>
              <a:rPr lang="en-GB" sz="1600" dirty="0">
                <a:solidFill>
                  <a:srgbClr val="00B050"/>
                </a:solidFill>
              </a:rPr>
              <a:t>…OK!  </a:t>
            </a:r>
            <a:r>
              <a:rPr lang="en-GB" sz="1600" b="1" dirty="0">
                <a:solidFill>
                  <a:schemeClr val="accent1">
                    <a:lumMod val="85000"/>
                    <a:lumOff val="15000"/>
                  </a:schemeClr>
                </a:solidFill>
              </a:rPr>
              <a:t>-  so far so good!</a:t>
            </a:r>
            <a:endParaRPr lang="en-GB" sz="16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600" dirty="0"/>
              <a:t>But there is some heavy 3D stuff included </a:t>
            </a:r>
            <a:r>
              <a:rPr lang="en-GB" sz="1600" b="1" dirty="0">
                <a:solidFill>
                  <a:srgbClr val="00B050"/>
                </a:solidFill>
              </a:rPr>
              <a:t>…OK!</a:t>
            </a:r>
            <a:endParaRPr lang="en-GB" sz="16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b="1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GB" sz="1600" dirty="0"/>
          </a:p>
          <a:p>
            <a:pPr marL="234944" lvl="1" indent="0">
              <a:lnSpc>
                <a:spcPct val="150000"/>
              </a:lnSpc>
              <a:buNone/>
            </a:pPr>
            <a:endParaRPr lang="en-GB" sz="1600" b="1" dirty="0"/>
          </a:p>
          <a:p>
            <a:pPr marL="0" indent="0">
              <a:lnSpc>
                <a:spcPct val="150000"/>
              </a:lnSpc>
              <a:buNone/>
            </a:pPr>
            <a:endParaRPr lang="en-GB" sz="1400" b="1" dirty="0"/>
          </a:p>
        </p:txBody>
      </p:sp>
      <p:pic>
        <p:nvPicPr>
          <p:cNvPr id="4" name="TechTalk" descr="TechTalk">
            <a:hlinkClick r:id="" action="ppaction://media"/>
            <a:extLst>
              <a:ext uri="{FF2B5EF4-FFF2-40B4-BE49-F238E27FC236}">
                <a16:creationId xmlns:a16="http://schemas.microsoft.com/office/drawing/2014/main" id="{FA4F5B64-2FDD-7A4B-9ADF-338C0A973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73279" y="313202"/>
            <a:ext cx="2401070" cy="4269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082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83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Agenda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r>
              <a:rPr lang="en-GB" sz="1600" dirty="0"/>
              <a:t>Mobile platforms and frameworks</a:t>
            </a:r>
          </a:p>
          <a:p>
            <a:endParaRPr lang="en-GB" sz="1600" dirty="0"/>
          </a:p>
          <a:p>
            <a:r>
              <a:rPr lang="en-GB" sz="1600" dirty="0"/>
              <a:t>Flutter &amp; Unity 3D</a:t>
            </a:r>
          </a:p>
          <a:p>
            <a:endParaRPr lang="en-GB" sz="1600" dirty="0"/>
          </a:p>
          <a:p>
            <a:r>
              <a:rPr lang="en-GB" sz="1600" dirty="0"/>
              <a:t>Fusion – new possibilities! 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Demo</a:t>
            </a:r>
          </a:p>
          <a:p>
            <a:pPr marL="0" indent="0">
              <a:buNone/>
            </a:pPr>
            <a:endParaRPr lang="en-GB" sz="1600" dirty="0"/>
          </a:p>
          <a:p>
            <a:r>
              <a:rPr lang="en-GB" sz="1600" dirty="0"/>
              <a:t>Q&amp;A</a:t>
            </a:r>
          </a:p>
          <a:p>
            <a:endParaRPr lang="en-GB" dirty="0"/>
          </a:p>
          <a:p>
            <a:endParaRPr lang="en-GB" dirty="0"/>
          </a:p>
        </p:txBody>
      </p:sp>
      <p:pic>
        <p:nvPicPr>
          <p:cNvPr id="15" name="Picture 14" descr="A close up of a device&#10;&#10;Description automatically generated">
            <a:extLst>
              <a:ext uri="{FF2B5EF4-FFF2-40B4-BE49-F238E27FC236}">
                <a16:creationId xmlns:a16="http://schemas.microsoft.com/office/drawing/2014/main" id="{BD082448-998F-1F48-ADA8-965FDD9613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9600" y="981075"/>
            <a:ext cx="4483347" cy="3181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22958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676900" y="1792368"/>
            <a:ext cx="1790199" cy="1558764"/>
          </a:xfrm>
        </p:spPr>
        <p:txBody>
          <a:bodyPr/>
          <a:lstStyle/>
          <a:p>
            <a:pPr algn="ctr"/>
            <a:r>
              <a:rPr lang="en-GB" sz="6000" dirty="0"/>
              <a:t>Q&amp;A</a:t>
            </a:r>
          </a:p>
          <a:p>
            <a:pPr algn="ctr"/>
            <a:endParaRPr lang="en-GB" sz="6000" dirty="0"/>
          </a:p>
        </p:txBody>
      </p:sp>
    </p:spTree>
    <p:extLst>
      <p:ext uri="{BB962C8B-B14F-4D97-AF65-F5344CB8AC3E}">
        <p14:creationId xmlns:p14="http://schemas.microsoft.com/office/powerpoint/2010/main" val="42074987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Performance</a:t>
            </a:r>
          </a:p>
        </p:txBody>
      </p:sp>
    </p:spTree>
    <p:extLst>
      <p:ext uri="{BB962C8B-B14F-4D97-AF65-F5344CB8AC3E}">
        <p14:creationId xmlns:p14="http://schemas.microsoft.com/office/powerpoint/2010/main" val="36291865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tx1">
                    <a:lumMod val="50000"/>
                  </a:schemeClr>
                </a:solidFill>
              </a:rPr>
              <a:t>Performance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42068369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Performance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It’s not </a:t>
            </a:r>
            <a:r>
              <a:rPr lang="en-GB" sz="1400" b="1" dirty="0"/>
              <a:t>cheap</a:t>
            </a:r>
            <a:r>
              <a:rPr lang="en-GB" sz="1400" dirty="0"/>
              <a:t> enough.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042819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Performance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It’s not </a:t>
            </a:r>
            <a:r>
              <a:rPr lang="en-GB" sz="1400" b="1" dirty="0"/>
              <a:t>compatible</a:t>
            </a:r>
            <a:r>
              <a:rPr lang="en-GB" sz="1400" dirty="0"/>
              <a:t> enough.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7129056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FF0000"/>
                </a:solidFill>
              </a:rPr>
              <a:t>Performance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It’s not </a:t>
            </a:r>
            <a:r>
              <a:rPr lang="en-GB" sz="1400" b="1" dirty="0"/>
              <a:t>fast</a:t>
            </a:r>
            <a:r>
              <a:rPr lang="en-GB" sz="1400" dirty="0"/>
              <a:t> enough.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60093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4"/>
                </a:solidFill>
              </a:rPr>
              <a:t>Performance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It’s not </a:t>
            </a:r>
            <a:r>
              <a:rPr lang="en-GB" sz="1400" b="1" dirty="0"/>
              <a:t>………</a:t>
            </a:r>
            <a:r>
              <a:rPr lang="en-GB" sz="1400" dirty="0"/>
              <a:t> enough.  </a:t>
            </a:r>
            <a:r>
              <a:rPr lang="en-GB" sz="1400" b="1" dirty="0"/>
              <a:t>- Or is it?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25604334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5DDB939E-9F76-0F4C-BC84-9EA0E3265806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GB" sz="1800" dirty="0"/>
              <a:t>Mobile platforms and frameworks</a:t>
            </a:r>
          </a:p>
          <a:p>
            <a:endParaRPr lang="en-GB" sz="18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8868B78-3482-4946-A089-5369334251D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7301" y="1200150"/>
            <a:ext cx="8417048" cy="3382792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GB" sz="1600" dirty="0"/>
              <a:t>Choose wisely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Code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Cost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rgbClr val="00B050"/>
                </a:solidFill>
              </a:rPr>
              <a:t>Platform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>
                <a:solidFill>
                  <a:schemeClr val="accent4"/>
                </a:solidFill>
              </a:rPr>
              <a:t>Performance </a:t>
            </a:r>
          </a:p>
          <a:p>
            <a:pPr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Cross-platform 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dirty="0"/>
              <a:t>It’s not </a:t>
            </a:r>
            <a:r>
              <a:rPr lang="en-GB" sz="1400" b="1" dirty="0"/>
              <a:t>………</a:t>
            </a:r>
            <a:r>
              <a:rPr lang="en-GB" sz="1400" dirty="0"/>
              <a:t> enough.  - Or is it?</a:t>
            </a:r>
          </a:p>
          <a:p>
            <a:pPr lv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400" b="1" dirty="0"/>
              <a:t>Narrow the target and compromise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E2691EC-192B-9942-92BE-C18010F19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1029" y="796938"/>
            <a:ext cx="3703320" cy="2057400"/>
          </a:xfrm>
          <a:prstGeom prst="rect">
            <a:avLst/>
          </a:prstGeom>
          <a:ln>
            <a:noFill/>
          </a:ln>
          <a:effectLst>
            <a:softEdge rad="228600"/>
          </a:effectLst>
        </p:spPr>
      </p:pic>
    </p:spTree>
    <p:extLst>
      <p:ext uri="{BB962C8B-B14F-4D97-AF65-F5344CB8AC3E}">
        <p14:creationId xmlns:p14="http://schemas.microsoft.com/office/powerpoint/2010/main" val="1958111369"/>
      </p:ext>
    </p:extLst>
  </p:cSld>
  <p:clrMapOvr>
    <a:masterClrMapping/>
  </p:clrMapOvr>
</p:sld>
</file>

<file path=ppt/theme/theme1.xml><?xml version="1.0" encoding="utf-8"?>
<a:theme xmlns:a="http://schemas.openxmlformats.org/drawingml/2006/main" name="Trax - Title Master">
  <a:themeElements>
    <a:clrScheme name="Trax NEW 2">
      <a:dk1>
        <a:srgbClr val="424242"/>
      </a:dk1>
      <a:lt1>
        <a:srgbClr val="FFFFFF"/>
      </a:lt1>
      <a:dk2>
        <a:srgbClr val="616468"/>
      </a:dk2>
      <a:lt2>
        <a:srgbClr val="B0B2B4"/>
      </a:lt2>
      <a:accent1>
        <a:srgbClr val="000000"/>
      </a:accent1>
      <a:accent2>
        <a:srgbClr val="592C82"/>
      </a:accent2>
      <a:accent3>
        <a:srgbClr val="F3BE3C"/>
      </a:accent3>
      <a:accent4>
        <a:srgbClr val="FF8300"/>
      </a:accent4>
      <a:accent5>
        <a:srgbClr val="6FBFBE"/>
      </a:accent5>
      <a:accent6>
        <a:srgbClr val="98C83B"/>
      </a:accent6>
      <a:hlink>
        <a:srgbClr val="616468"/>
      </a:hlink>
      <a:folHlink>
        <a:srgbClr val="B0B2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Trax">
  <a:themeElements>
    <a:clrScheme name="Trax NEW 2">
      <a:dk1>
        <a:srgbClr val="424242"/>
      </a:dk1>
      <a:lt1>
        <a:srgbClr val="FFFFFF"/>
      </a:lt1>
      <a:dk2>
        <a:srgbClr val="616468"/>
      </a:dk2>
      <a:lt2>
        <a:srgbClr val="B0B2B4"/>
      </a:lt2>
      <a:accent1>
        <a:srgbClr val="000000"/>
      </a:accent1>
      <a:accent2>
        <a:srgbClr val="592C82"/>
      </a:accent2>
      <a:accent3>
        <a:srgbClr val="F3BE3C"/>
      </a:accent3>
      <a:accent4>
        <a:srgbClr val="FF8300"/>
      </a:accent4>
      <a:accent5>
        <a:srgbClr val="6FBFBE"/>
      </a:accent5>
      <a:accent6>
        <a:srgbClr val="98C83B"/>
      </a:accent6>
      <a:hlink>
        <a:srgbClr val="616468"/>
      </a:hlink>
      <a:folHlink>
        <a:srgbClr val="B0B2B4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5BEF5E3C8C874A4688F3882B729D6322" ma:contentTypeVersion="11" ma:contentTypeDescription="Crée un document." ma:contentTypeScope="" ma:versionID="c3814f4da4cba35b84347fb9c74e55df">
  <xsd:schema xmlns:xsd="http://www.w3.org/2001/XMLSchema" xmlns:xs="http://www.w3.org/2001/XMLSchema" xmlns:p="http://schemas.microsoft.com/office/2006/metadata/properties" xmlns:ns3="dc1804e9-511c-43ac-a58a-992efbb44907" xmlns:ns4="57dbf8ed-7ed1-4eed-ba66-f251c2667e12" targetNamespace="http://schemas.microsoft.com/office/2006/metadata/properties" ma:root="true" ma:fieldsID="b2a1dbee6a46907b083ab07096884076" ns3:_="" ns4:_="">
    <xsd:import namespace="dc1804e9-511c-43ac-a58a-992efbb44907"/>
    <xsd:import namespace="57dbf8ed-7ed1-4eed-ba66-f251c2667e12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DateTaken" minOccurs="0"/>
                <xsd:element ref="ns3:MediaServiceAutoTags" minOccurs="0"/>
                <xsd:element ref="ns3:MediaServiceOCR" minOccurs="0"/>
                <xsd:element ref="ns3:MediaServiceLocation" minOccurs="0"/>
                <xsd:element ref="ns4:SharedWithUsers" minOccurs="0"/>
                <xsd:element ref="ns4:SharedWithDetails" minOccurs="0"/>
                <xsd:element ref="ns4:SharingHintHash" minOccurs="0"/>
                <xsd:element ref="ns3:MediaServiceGenerationTime" minOccurs="0"/>
                <xsd:element ref="ns3:MediaServiceEventHashCod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c1804e9-511c-43ac-a58a-992efbb4490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OCR" ma:index="12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7dbf8ed-7ed1-4eed-ba66-f251c2667e12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6" nillable="true" ma:displayName="Partage du hachage d’indicateur" ma:hidden="true" ma:internalName="SharingHintHash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AFEAC5C-890D-4668-A3D9-E8F579F9840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2C33927-DD84-4E19-AAF7-57466242A32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c1804e9-511c-43ac-a58a-992efbb44907"/>
    <ds:schemaRef ds:uri="57dbf8ed-7ed1-4eed-ba66-f251c2667e1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9C315EA-6D4E-4F0D-9BA7-CD8C8C908E4F}">
  <ds:schemaRefs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purl.org/dc/terms/"/>
    <ds:schemaRef ds:uri="http://schemas.openxmlformats.org/package/2006/metadata/core-properties"/>
    <ds:schemaRef ds:uri="http://purl.org/dc/elements/1.1/"/>
    <ds:schemaRef ds:uri="57dbf8ed-7ed1-4eed-ba66-f251c2667e12"/>
    <ds:schemaRef ds:uri="http://schemas.microsoft.com/office/infopath/2007/PartnerControls"/>
    <ds:schemaRef ds:uri="dc1804e9-511c-43ac-a58a-992efbb44907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1456</TotalTime>
  <Words>554</Words>
  <Application>Microsoft Macintosh PowerPoint</Application>
  <PresentationFormat>On-screen Show (16:9)</PresentationFormat>
  <Paragraphs>174</Paragraphs>
  <Slides>20</Slides>
  <Notes>20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Trax - Title Master</vt:lpstr>
      <vt:lpstr>Custom Design</vt:lpstr>
      <vt:lpstr>1_Trax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Michael Dyrendal</dc:creator>
  <cp:lastModifiedBy>Lóránt Csonka</cp:lastModifiedBy>
  <cp:revision>138</cp:revision>
  <dcterms:created xsi:type="dcterms:W3CDTF">2019-05-23T07:50:41Z</dcterms:created>
  <dcterms:modified xsi:type="dcterms:W3CDTF">2020-06-02T07:30:54Z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0x0101005BEF5E3C8C874A4688F3882B729D6322</vt:lpwstr>
  </property>
</Properties>
</file>